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90" y="-108"/>
      </p:cViewPr>
      <p:guideLst>
        <p:guide orient="horz" pos="2160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130427"/>
            <a:ext cx="621792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3886200"/>
            <a:ext cx="51206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74640"/>
            <a:ext cx="164592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74640"/>
            <a:ext cx="481584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4406902"/>
            <a:ext cx="62179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906713"/>
            <a:ext cx="62179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600202"/>
            <a:ext cx="32308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600202"/>
            <a:ext cx="32308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535113"/>
            <a:ext cx="323215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174875"/>
            <a:ext cx="323215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1535113"/>
            <a:ext cx="32334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2174875"/>
            <a:ext cx="32334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73050"/>
            <a:ext cx="24066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73052"/>
            <a:ext cx="4089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435102"/>
            <a:ext cx="24066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1" y="4800600"/>
            <a:ext cx="43891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1" y="612775"/>
            <a:ext cx="43891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1" y="5367338"/>
            <a:ext cx="43891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274638"/>
            <a:ext cx="6583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600202"/>
            <a:ext cx="65836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6356352"/>
            <a:ext cx="1706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2CAC-6D43-49CE-B2CC-6F358615F2C0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6356352"/>
            <a:ext cx="2316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6356352"/>
            <a:ext cx="1706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9582-2312-466E-98C5-3621C7171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97474" cy="687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MSSM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MSSM</dc:creator>
  <cp:lastModifiedBy>MSSM</cp:lastModifiedBy>
  <cp:revision>2</cp:revision>
  <dcterms:created xsi:type="dcterms:W3CDTF">2011-12-09T21:16:33Z</dcterms:created>
  <dcterms:modified xsi:type="dcterms:W3CDTF">2011-12-09T21:27:25Z</dcterms:modified>
</cp:coreProperties>
</file>