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801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1448" y="-576"/>
      </p:cViewPr>
      <p:guideLst>
        <p:guide orient="horz" pos="2160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8C186-7011-8143-A45D-E027FDCC19B0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" y="685800"/>
            <a:ext cx="6400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3A428-9674-8D40-8624-DE74F3CA4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05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r>
              <a:rPr lang="en-US" baseline="0" dirty="0" smtClean="0"/>
              <a:t> in Supplemental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3A428-9674-8D40-8624-DE74F3CA4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2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1/27/13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60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3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8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4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6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2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6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0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74638"/>
            <a:ext cx="115214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600201"/>
            <a:ext cx="115214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986D-6BE9-4264-908F-02DB36FD8D6C}" type="datetime1">
              <a:rPr lang="en-US" smtClean="0"/>
              <a:t>1/27/13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51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wt1.jpg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" r="20996"/>
          <a:stretch/>
        </p:blipFill>
        <p:spPr>
          <a:xfrm>
            <a:off x="512599" y="972182"/>
            <a:ext cx="5743867" cy="5386977"/>
          </a:xfrm>
        </p:spPr>
      </p:pic>
      <p:pic>
        <p:nvPicPr>
          <p:cNvPr id="8" name="Content Placeholder 7" descr="wt2.jpg"/>
          <p:cNvPicPr>
            <a:picLocks noGrp="1" noChangeAspect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r="21452"/>
          <a:stretch/>
        </p:blipFill>
        <p:spPr>
          <a:xfrm>
            <a:off x="6600271" y="996833"/>
            <a:ext cx="5213378" cy="5386977"/>
          </a:xfrm>
        </p:spPr>
      </p:pic>
      <p:sp>
        <p:nvSpPr>
          <p:cNvPr id="2" name="TextBox 1"/>
          <p:cNvSpPr txBox="1"/>
          <p:nvPr/>
        </p:nvSpPr>
        <p:spPr>
          <a:xfrm>
            <a:off x="5159777" y="6383810"/>
            <a:ext cx="2880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Supplemental Data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71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7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Liou</dc:creator>
  <cp:lastModifiedBy>Peter Liou</cp:lastModifiedBy>
  <cp:revision>27</cp:revision>
  <dcterms:created xsi:type="dcterms:W3CDTF">2012-10-14T20:38:03Z</dcterms:created>
  <dcterms:modified xsi:type="dcterms:W3CDTF">2013-01-27T07:11:53Z</dcterms:modified>
</cp:coreProperties>
</file>