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761038" cy="8280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504" y="-60"/>
      </p:cViewPr>
      <p:guideLst>
        <p:guide orient="horz" pos="2608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2572292"/>
            <a:ext cx="4896882" cy="17749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4692227"/>
            <a:ext cx="4032727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7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9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32474" y="400604"/>
            <a:ext cx="816147" cy="85295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033" y="400604"/>
            <a:ext cx="2355424" cy="85295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5320925"/>
            <a:ext cx="4896882" cy="16445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3509587"/>
            <a:ext cx="4896882" cy="1811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7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033" y="2332697"/>
            <a:ext cx="1585285" cy="6597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2336" y="2332697"/>
            <a:ext cx="1586286" cy="6597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331600"/>
            <a:ext cx="5184934" cy="1380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1853507"/>
            <a:ext cx="2545459" cy="7724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2" y="2625960"/>
            <a:ext cx="2545459" cy="4770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8" y="1853507"/>
            <a:ext cx="2546459" cy="7724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8" y="2625960"/>
            <a:ext cx="2546459" cy="4770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9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1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329682"/>
            <a:ext cx="1895342" cy="14030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329683"/>
            <a:ext cx="3220580" cy="7067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1732751"/>
            <a:ext cx="1895342" cy="5664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3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4" y="5796280"/>
            <a:ext cx="3456623" cy="6842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4" y="739869"/>
            <a:ext cx="3456623" cy="4968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4" y="6480564"/>
            <a:ext cx="3456623" cy="971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52" y="331600"/>
            <a:ext cx="5184934" cy="138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1932094"/>
            <a:ext cx="5184934" cy="546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052" y="7674704"/>
            <a:ext cx="1344242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F88C-9CBE-4881-9C27-6D7D0DA1353E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355" y="7674704"/>
            <a:ext cx="1824329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8744" y="7674704"/>
            <a:ext cx="1344242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EEFE-8710-4A3D-A0C5-2629C134B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9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7211" r="28848" b="5127"/>
          <a:stretch/>
        </p:blipFill>
        <p:spPr bwMode="auto">
          <a:xfrm>
            <a:off x="3208502" y="6367837"/>
            <a:ext cx="2336313" cy="173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4637" r="17234" b="4068"/>
          <a:stretch/>
        </p:blipFill>
        <p:spPr bwMode="auto">
          <a:xfrm>
            <a:off x="3238769" y="4519264"/>
            <a:ext cx="2351649" cy="178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4637" r="16586" b="4556"/>
          <a:stretch/>
        </p:blipFill>
        <p:spPr bwMode="auto">
          <a:xfrm>
            <a:off x="3246613" y="2704232"/>
            <a:ext cx="2370699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33604" r="38063" b="32730"/>
          <a:stretch/>
        </p:blipFill>
        <p:spPr bwMode="auto">
          <a:xfrm flipH="1">
            <a:off x="4410830" y="424757"/>
            <a:ext cx="1278000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33131" r="38132" b="33131"/>
          <a:stretch/>
        </p:blipFill>
        <p:spPr bwMode="auto">
          <a:xfrm rot="10800000">
            <a:off x="3096543" y="424757"/>
            <a:ext cx="1277999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28559" r="44580" b="29196"/>
          <a:stretch/>
        </p:blipFill>
        <p:spPr bwMode="auto">
          <a:xfrm>
            <a:off x="4410830" y="1090119"/>
            <a:ext cx="1278000" cy="628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0120" r="44407" b="30340"/>
          <a:stretch/>
        </p:blipFill>
        <p:spPr bwMode="auto">
          <a:xfrm rot="10800000" flipH="1">
            <a:off x="3094433" y="1090119"/>
            <a:ext cx="1278000" cy="63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33603" r="37702" b="32898"/>
          <a:stretch/>
        </p:blipFill>
        <p:spPr bwMode="auto">
          <a:xfrm rot="10800000" flipH="1">
            <a:off x="1674527" y="1765060"/>
            <a:ext cx="1277998" cy="62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34687" r="38404" b="27734"/>
          <a:stretch/>
        </p:blipFill>
        <p:spPr bwMode="auto">
          <a:xfrm flipH="1">
            <a:off x="1674526" y="1090119"/>
            <a:ext cx="1277999" cy="63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28863" r="37840" b="37617"/>
          <a:stretch/>
        </p:blipFill>
        <p:spPr bwMode="auto">
          <a:xfrm flipH="1">
            <a:off x="358133" y="1090119"/>
            <a:ext cx="1276777" cy="6290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t="34002" r="37833" b="31975"/>
          <a:stretch/>
        </p:blipFill>
        <p:spPr bwMode="auto">
          <a:xfrm rot="10800000">
            <a:off x="364136" y="1765060"/>
            <a:ext cx="1278000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119804" y="2330284"/>
            <a:ext cx="4796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t="28782" r="38535" b="37374"/>
          <a:stretch/>
        </p:blipFill>
        <p:spPr bwMode="auto">
          <a:xfrm>
            <a:off x="1674526" y="421564"/>
            <a:ext cx="1278000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t="31164" r="43708" b="30283"/>
          <a:stretch/>
        </p:blipFill>
        <p:spPr bwMode="auto">
          <a:xfrm rot="10800000" flipH="1">
            <a:off x="356695" y="421564"/>
            <a:ext cx="1278216" cy="63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29"/>
          <p:cNvSpPr txBox="1"/>
          <p:nvPr/>
        </p:nvSpPr>
        <p:spPr>
          <a:xfrm>
            <a:off x="356694" y="421564"/>
            <a:ext cx="763110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10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VEGFA</a:t>
            </a:r>
            <a:endParaRPr lang="en-GB" sz="10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4136" y="1090119"/>
            <a:ext cx="578416" cy="276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8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ROBO4</a:t>
            </a:r>
            <a:endParaRPr lang="en-GB" sz="8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56694" y="1765060"/>
            <a:ext cx="1222991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8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ELTD1</a:t>
            </a:r>
            <a:endParaRPr lang="en-GB" sz="8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096542" y="424757"/>
            <a:ext cx="1222991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8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ETSRP</a:t>
            </a:r>
            <a:endParaRPr lang="en-GB" sz="8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096542" y="1090119"/>
            <a:ext cx="1222991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GB" sz="8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CLEC14</a:t>
            </a:r>
            <a:endParaRPr lang="en-GB" sz="8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528413" y="221958"/>
            <a:ext cx="850511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00" b="1" dirty="0" smtClean="0">
                <a:effectLst/>
                <a:latin typeface="Arial"/>
                <a:ea typeface="Times New Roman"/>
              </a:rPr>
              <a:t>Control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3254143" y="221958"/>
            <a:ext cx="850511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00" b="1" dirty="0" smtClean="0">
                <a:effectLst/>
                <a:latin typeface="Arial"/>
                <a:ea typeface="Times New Roman"/>
              </a:rPr>
              <a:t>Control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1885991" y="221958"/>
            <a:ext cx="916955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00" b="1" dirty="0" err="1" smtClean="0">
                <a:effectLst/>
                <a:latin typeface="Arial"/>
                <a:ea typeface="Times New Roman"/>
              </a:rPr>
              <a:t>Morpholino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4624574" y="221958"/>
            <a:ext cx="965844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00" b="1" dirty="0" err="1" smtClean="0">
                <a:effectLst/>
                <a:latin typeface="Arial"/>
                <a:ea typeface="Times New Roman"/>
              </a:rPr>
              <a:t>Morpholino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4638" r="17882" b="6021"/>
          <a:stretch/>
        </p:blipFill>
        <p:spPr bwMode="auto">
          <a:xfrm>
            <a:off x="489396" y="2700040"/>
            <a:ext cx="2332599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4638" r="16586" b="4185"/>
          <a:stretch/>
        </p:blipFill>
        <p:spPr bwMode="auto">
          <a:xfrm>
            <a:off x="432246" y="4515098"/>
            <a:ext cx="2370699" cy="17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13"/>
          <p:cNvSpPr txBox="1"/>
          <p:nvPr/>
        </p:nvSpPr>
        <p:spPr>
          <a:xfrm rot="16200000">
            <a:off x="-528339" y="3066510"/>
            <a:ext cx="1529073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smtClean="0">
                <a:effectLst/>
                <a:latin typeface="Arial"/>
                <a:ea typeface="Times New Roman"/>
              </a:rPr>
              <a:t>Number of segments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Box 13"/>
          <p:cNvSpPr txBox="1"/>
          <p:nvPr/>
        </p:nvSpPr>
        <p:spPr>
          <a:xfrm rot="16200000">
            <a:off x="-697434" y="4822189"/>
            <a:ext cx="1867266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smtClean="0">
                <a:effectLst/>
                <a:latin typeface="Arial"/>
                <a:ea typeface="Times New Roman"/>
              </a:rPr>
              <a:t>Total vessel length / pixels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TextBox 13"/>
          <p:cNvSpPr txBox="1"/>
          <p:nvPr/>
        </p:nvSpPr>
        <p:spPr>
          <a:xfrm rot="16200000">
            <a:off x="2147732" y="3117554"/>
            <a:ext cx="1793558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smtClean="0">
                <a:effectLst/>
                <a:latin typeface="Arial"/>
                <a:ea typeface="Times New Roman"/>
              </a:rPr>
              <a:t>Average vessel length / pixels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TextBox 13"/>
          <p:cNvSpPr txBox="1"/>
          <p:nvPr/>
        </p:nvSpPr>
        <p:spPr>
          <a:xfrm rot="16200000">
            <a:off x="2110875" y="4822187"/>
            <a:ext cx="1867271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smtClean="0">
                <a:effectLst/>
                <a:latin typeface="Arial"/>
                <a:ea typeface="Times New Roman"/>
              </a:rPr>
              <a:t>Number of junctions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9726" y="4464236"/>
            <a:ext cx="1459608" cy="278507"/>
            <a:chOff x="1194192" y="5385048"/>
            <a:chExt cx="1459608" cy="278507"/>
          </a:xfrm>
        </p:grpSpPr>
        <p:grpSp>
          <p:nvGrpSpPr>
            <p:cNvPr id="95" name="Group 94"/>
            <p:cNvGrpSpPr/>
            <p:nvPr/>
          </p:nvGrpSpPr>
          <p:grpSpPr>
            <a:xfrm>
              <a:off x="1194192" y="5386556"/>
              <a:ext cx="362600" cy="276999"/>
              <a:chOff x="1194192" y="5540097"/>
              <a:chExt cx="362600" cy="276999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1585367" y="5386556"/>
              <a:ext cx="362600" cy="276999"/>
              <a:chOff x="1194192" y="5540097"/>
              <a:chExt cx="362600" cy="276999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1957705" y="5385048"/>
              <a:ext cx="362600" cy="276999"/>
              <a:chOff x="1194192" y="5540097"/>
              <a:chExt cx="362600" cy="276999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350512" y="5385048"/>
              <a:ext cx="303288" cy="276999"/>
              <a:chOff x="1232292" y="5540097"/>
              <a:chExt cx="303288" cy="276999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1232292" y="5540097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3528590" y="2700040"/>
            <a:ext cx="1459608" cy="278507"/>
            <a:chOff x="1194192" y="5385048"/>
            <a:chExt cx="1459608" cy="278507"/>
          </a:xfrm>
        </p:grpSpPr>
        <p:grpSp>
          <p:nvGrpSpPr>
            <p:cNvPr id="83" name="Group 82"/>
            <p:cNvGrpSpPr/>
            <p:nvPr/>
          </p:nvGrpSpPr>
          <p:grpSpPr>
            <a:xfrm>
              <a:off x="1194192" y="5386556"/>
              <a:ext cx="362600" cy="276999"/>
              <a:chOff x="1194192" y="5540097"/>
              <a:chExt cx="362600" cy="276999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1585367" y="5386556"/>
              <a:ext cx="362600" cy="276999"/>
              <a:chOff x="1194192" y="5540097"/>
              <a:chExt cx="362600" cy="276999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1995805" y="5385048"/>
              <a:ext cx="303288" cy="276999"/>
              <a:chOff x="1232292" y="5540097"/>
              <a:chExt cx="303288" cy="276999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232292" y="5540097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2350512" y="5385048"/>
              <a:ext cx="303288" cy="276999"/>
              <a:chOff x="1232292" y="5540097"/>
              <a:chExt cx="303288" cy="276999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232292" y="5540097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792286" y="2700794"/>
            <a:ext cx="716286" cy="276999"/>
            <a:chOff x="1194192" y="5386556"/>
            <a:chExt cx="716286" cy="276999"/>
          </a:xfrm>
        </p:grpSpPr>
        <p:grpSp>
          <p:nvGrpSpPr>
            <p:cNvPr id="77" name="Group 76"/>
            <p:cNvGrpSpPr/>
            <p:nvPr/>
          </p:nvGrpSpPr>
          <p:grpSpPr>
            <a:xfrm>
              <a:off x="1194192" y="5386556"/>
              <a:ext cx="362600" cy="276999"/>
              <a:chOff x="1194192" y="5540097"/>
              <a:chExt cx="362600" cy="2769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1607190" y="5386556"/>
              <a:ext cx="303288" cy="276999"/>
              <a:chOff x="1216015" y="5540097"/>
              <a:chExt cx="303288" cy="27699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216015" y="5540097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3509142" y="4464236"/>
            <a:ext cx="1483991" cy="278507"/>
            <a:chOff x="1194192" y="5385048"/>
            <a:chExt cx="1483991" cy="278507"/>
          </a:xfrm>
        </p:grpSpPr>
        <p:grpSp>
          <p:nvGrpSpPr>
            <p:cNvPr id="65" name="Group 64"/>
            <p:cNvGrpSpPr/>
            <p:nvPr/>
          </p:nvGrpSpPr>
          <p:grpSpPr>
            <a:xfrm>
              <a:off x="1194192" y="5386556"/>
              <a:ext cx="362600" cy="276999"/>
              <a:chOff x="1194192" y="5540097"/>
              <a:chExt cx="362600" cy="27699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1585367" y="5386556"/>
              <a:ext cx="362600" cy="276999"/>
              <a:chOff x="1194192" y="5540097"/>
              <a:chExt cx="362600" cy="27699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1976755" y="5385048"/>
              <a:ext cx="303288" cy="276999"/>
              <a:chOff x="1213242" y="5540097"/>
              <a:chExt cx="303288" cy="27699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213242" y="5540097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2374895" y="5385048"/>
              <a:ext cx="303288" cy="276999"/>
              <a:chOff x="1256675" y="5540097"/>
              <a:chExt cx="303288" cy="276999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256675" y="5540097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294450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5147296" y="4466332"/>
            <a:ext cx="243977" cy="276999"/>
            <a:chOff x="5546887" y="5313040"/>
            <a:chExt cx="243977" cy="276999"/>
          </a:xfrm>
        </p:grpSpPr>
        <p:sp>
          <p:nvSpPr>
            <p:cNvPr id="63" name="TextBox 62"/>
            <p:cNvSpPr txBox="1"/>
            <p:nvPr/>
          </p:nvSpPr>
          <p:spPr>
            <a:xfrm>
              <a:off x="5546887" y="5313040"/>
              <a:ext cx="243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555007" y="5479607"/>
              <a:ext cx="210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9"/>
          <p:cNvSpPr txBox="1"/>
          <p:nvPr/>
        </p:nvSpPr>
        <p:spPr>
          <a:xfrm>
            <a:off x="3902216" y="2159218"/>
            <a:ext cx="850511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800" b="1" dirty="0" smtClean="0">
                <a:effectLst/>
                <a:latin typeface="Arial"/>
                <a:ea typeface="Times New Roman"/>
              </a:rPr>
              <a:t>Control</a:t>
            </a:r>
            <a:endParaRPr lang="en-GB" sz="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3902216" y="2340000"/>
            <a:ext cx="850511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800" b="1" dirty="0" err="1" smtClean="0">
                <a:effectLst/>
                <a:latin typeface="Arial"/>
                <a:ea typeface="Times New Roman"/>
              </a:rPr>
              <a:t>Morpholino</a:t>
            </a:r>
            <a:endParaRPr lang="en-GB" sz="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2" name="Picture 1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3990" r="18640" b="4229"/>
          <a:stretch/>
        </p:blipFill>
        <p:spPr bwMode="auto">
          <a:xfrm>
            <a:off x="489396" y="6353424"/>
            <a:ext cx="23135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13"/>
          <p:cNvSpPr txBox="1"/>
          <p:nvPr/>
        </p:nvSpPr>
        <p:spPr>
          <a:xfrm rot="16200000">
            <a:off x="-697437" y="6624297"/>
            <a:ext cx="1867270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smtClean="0">
                <a:effectLst/>
                <a:latin typeface="Arial"/>
                <a:ea typeface="Times New Roman"/>
              </a:rPr>
              <a:t>Number of end points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158" y="6324871"/>
            <a:ext cx="303288" cy="276999"/>
            <a:chOff x="1232292" y="5540097"/>
            <a:chExt cx="303288" cy="276999"/>
          </a:xfrm>
        </p:grpSpPr>
        <p:sp>
          <p:nvSpPr>
            <p:cNvPr id="61" name="TextBox 60"/>
            <p:cNvSpPr txBox="1"/>
            <p:nvPr/>
          </p:nvSpPr>
          <p:spPr>
            <a:xfrm>
              <a:off x="1232292" y="5540097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70067" y="5706664"/>
              <a:ext cx="2108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528590" y="6319490"/>
            <a:ext cx="1489264" cy="278507"/>
            <a:chOff x="1194192" y="5385048"/>
            <a:chExt cx="1489264" cy="278507"/>
          </a:xfrm>
        </p:grpSpPr>
        <p:grpSp>
          <p:nvGrpSpPr>
            <p:cNvPr id="49" name="Group 48"/>
            <p:cNvGrpSpPr/>
            <p:nvPr/>
          </p:nvGrpSpPr>
          <p:grpSpPr>
            <a:xfrm>
              <a:off x="1194192" y="5386556"/>
              <a:ext cx="362600" cy="276999"/>
              <a:chOff x="1194192" y="5540097"/>
              <a:chExt cx="362600" cy="27699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1585367" y="5386556"/>
              <a:ext cx="362600" cy="276999"/>
              <a:chOff x="1194192" y="5540097"/>
              <a:chExt cx="362600" cy="27699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1957705" y="5385048"/>
              <a:ext cx="362600" cy="276999"/>
              <a:chOff x="1194192" y="5540097"/>
              <a:chExt cx="362600" cy="27699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194192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2320856" y="5385048"/>
              <a:ext cx="362600" cy="276999"/>
              <a:chOff x="1202636" y="5540097"/>
              <a:chExt cx="362600" cy="27699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202636" y="5540097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n-GB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270067" y="5706664"/>
                <a:ext cx="210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13"/>
          <p:cNvSpPr txBox="1"/>
          <p:nvPr/>
        </p:nvSpPr>
        <p:spPr>
          <a:xfrm rot="16200000">
            <a:off x="2142935" y="6642976"/>
            <a:ext cx="1867266" cy="327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000" b="1" dirty="0" smtClean="0">
                <a:effectLst/>
                <a:latin typeface="Arial"/>
                <a:ea typeface="Times New Roman"/>
              </a:rPr>
              <a:t>% connected ISVs</a:t>
            </a:r>
            <a:endParaRPr lang="en-GB" sz="1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4768" y="107752"/>
            <a:ext cx="23077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4768" y="2407630"/>
            <a:ext cx="23077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29"/>
          <p:cNvSpPr txBox="1"/>
          <p:nvPr/>
        </p:nvSpPr>
        <p:spPr>
          <a:xfrm>
            <a:off x="898184" y="431026"/>
            <a:ext cx="763110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48 </a:t>
            </a:r>
            <a:r>
              <a:rPr lang="en-GB" sz="800" dirty="0" err="1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hpf</a:t>
            </a:r>
            <a:endParaRPr lang="en-GB" sz="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8" name="TextBox 29"/>
          <p:cNvSpPr txBox="1"/>
          <p:nvPr/>
        </p:nvSpPr>
        <p:spPr>
          <a:xfrm>
            <a:off x="901335" y="1079098"/>
            <a:ext cx="763110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48 </a:t>
            </a:r>
            <a:r>
              <a:rPr lang="en-GB" sz="800" dirty="0" err="1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hpf</a:t>
            </a:r>
            <a:endParaRPr lang="en-GB" sz="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9" name="TextBox 29"/>
          <p:cNvSpPr txBox="1"/>
          <p:nvPr/>
        </p:nvSpPr>
        <p:spPr>
          <a:xfrm>
            <a:off x="898184" y="1763936"/>
            <a:ext cx="763110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48 </a:t>
            </a:r>
            <a:r>
              <a:rPr lang="en-GB" sz="800" dirty="0" err="1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hpf</a:t>
            </a:r>
            <a:endParaRPr lang="en-GB" sz="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0" name="TextBox 29"/>
          <p:cNvSpPr txBox="1"/>
          <p:nvPr/>
        </p:nvSpPr>
        <p:spPr>
          <a:xfrm>
            <a:off x="3634488" y="431026"/>
            <a:ext cx="763110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48 </a:t>
            </a:r>
            <a:r>
              <a:rPr lang="en-GB" sz="800" dirty="0" err="1" smtClean="0">
                <a:solidFill>
                  <a:schemeClr val="bg1"/>
                </a:solidFill>
                <a:latin typeface="Arial"/>
                <a:ea typeface="Times New Roman"/>
              </a:rPr>
              <a:t>hpf</a:t>
            </a:r>
            <a:endParaRPr lang="en-GB" sz="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1" name="TextBox 29"/>
          <p:cNvSpPr txBox="1"/>
          <p:nvPr/>
        </p:nvSpPr>
        <p:spPr>
          <a:xfrm>
            <a:off x="3634488" y="1079098"/>
            <a:ext cx="763110" cy="25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48 </a:t>
            </a:r>
            <a:r>
              <a:rPr lang="en-GB" sz="800" dirty="0" err="1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hpf</a:t>
            </a:r>
            <a:endParaRPr lang="en-GB" sz="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3" t="3119" r="19724" b="80835"/>
          <a:stretch/>
        </p:blipFill>
        <p:spPr bwMode="auto">
          <a:xfrm>
            <a:off x="3866019" y="2156873"/>
            <a:ext cx="99094" cy="4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6" t="41087" r="11147" b="52841"/>
          <a:stretch/>
        </p:blipFill>
        <p:spPr bwMode="auto">
          <a:xfrm>
            <a:off x="3744615" y="2200399"/>
            <a:ext cx="124492" cy="1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9" t="53342" r="11147" b="41635"/>
          <a:stretch/>
        </p:blipFill>
        <p:spPr bwMode="auto">
          <a:xfrm>
            <a:off x="3744615" y="2395060"/>
            <a:ext cx="126084" cy="1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5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Heath</dc:creator>
  <cp:lastModifiedBy>heathv</cp:lastModifiedBy>
  <cp:revision>9</cp:revision>
  <dcterms:created xsi:type="dcterms:W3CDTF">2017-06-05T10:22:09Z</dcterms:created>
  <dcterms:modified xsi:type="dcterms:W3CDTF">2018-01-10T10:56:11Z</dcterms:modified>
</cp:coreProperties>
</file>