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3152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990" y="-108"/>
      </p:cViewPr>
      <p:guideLst>
        <p:guide orient="horz" pos="2160"/>
        <p:guide pos="230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8640" y="2130427"/>
            <a:ext cx="621792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97280" y="3886200"/>
            <a:ext cx="512064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32CAC-6D43-49CE-B2CC-6F358615F2C0}" type="datetimeFigureOut">
              <a:rPr lang="en-US" smtClean="0"/>
              <a:t>12/9/2011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59582-2312-466E-98C5-3621C71710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32CAC-6D43-49CE-B2CC-6F358615F2C0}" type="datetimeFigureOut">
              <a:rPr lang="en-US" smtClean="0"/>
              <a:t>12/9/2011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59582-2312-466E-98C5-3621C71710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303520" y="274640"/>
            <a:ext cx="164592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65760" y="274640"/>
            <a:ext cx="481584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32CAC-6D43-49CE-B2CC-6F358615F2C0}" type="datetimeFigureOut">
              <a:rPr lang="en-US" smtClean="0"/>
              <a:t>12/9/2011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59582-2312-466E-98C5-3621C71710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32CAC-6D43-49CE-B2CC-6F358615F2C0}" type="datetimeFigureOut">
              <a:rPr lang="en-US" smtClean="0"/>
              <a:t>12/9/2011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59582-2312-466E-98C5-3621C71710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7850" y="4406902"/>
            <a:ext cx="621792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7850" y="2906713"/>
            <a:ext cx="621792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32CAC-6D43-49CE-B2CC-6F358615F2C0}" type="datetimeFigureOut">
              <a:rPr lang="en-US" smtClean="0"/>
              <a:t>12/9/2011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59582-2312-466E-98C5-3621C71710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5760" y="1600202"/>
            <a:ext cx="323088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18560" y="1600202"/>
            <a:ext cx="323088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32CAC-6D43-49CE-B2CC-6F358615F2C0}" type="datetimeFigureOut">
              <a:rPr lang="en-US" smtClean="0"/>
              <a:t>12/9/2011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59582-2312-466E-98C5-3621C71710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5760" y="1535113"/>
            <a:ext cx="3232151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5760" y="2174875"/>
            <a:ext cx="3232151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716021" y="1535113"/>
            <a:ext cx="323342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716021" y="2174875"/>
            <a:ext cx="32334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32CAC-6D43-49CE-B2CC-6F358615F2C0}" type="datetimeFigureOut">
              <a:rPr lang="en-US" smtClean="0"/>
              <a:t>12/9/2011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59582-2312-466E-98C5-3621C71710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32CAC-6D43-49CE-B2CC-6F358615F2C0}" type="datetimeFigureOut">
              <a:rPr lang="en-US" smtClean="0"/>
              <a:t>12/9/2011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59582-2312-466E-98C5-3621C71710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32CAC-6D43-49CE-B2CC-6F358615F2C0}" type="datetimeFigureOut">
              <a:rPr lang="en-US" smtClean="0"/>
              <a:t>12/9/2011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59582-2312-466E-98C5-3621C71710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760" y="273050"/>
            <a:ext cx="2406650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60040" y="273052"/>
            <a:ext cx="4089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65760" y="1435102"/>
            <a:ext cx="2406650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32CAC-6D43-49CE-B2CC-6F358615F2C0}" type="datetimeFigureOut">
              <a:rPr lang="en-US" smtClean="0"/>
              <a:t>12/9/2011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59582-2312-466E-98C5-3621C71710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3831" y="4800600"/>
            <a:ext cx="438912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433831" y="612775"/>
            <a:ext cx="438912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33831" y="5367338"/>
            <a:ext cx="438912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32CAC-6D43-49CE-B2CC-6F358615F2C0}" type="datetimeFigureOut">
              <a:rPr lang="en-US" smtClean="0"/>
              <a:t>12/9/2011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59582-2312-466E-98C5-3621C71710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5760" y="274638"/>
            <a:ext cx="658368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5760" y="1600202"/>
            <a:ext cx="658368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5760" y="6356352"/>
            <a:ext cx="17068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132CAC-6D43-49CE-B2CC-6F358615F2C0}" type="datetimeFigureOut">
              <a:rPr lang="en-US" smtClean="0"/>
              <a:t>12/9/2011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99360" y="6356352"/>
            <a:ext cx="23164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242560" y="6356352"/>
            <a:ext cx="17068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559582-2312-466E-98C5-3621C717104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1908" y="0"/>
            <a:ext cx="678979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MSSM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MSSM</dc:creator>
  <cp:lastModifiedBy>MSSM</cp:lastModifiedBy>
  <cp:revision>1</cp:revision>
  <dcterms:created xsi:type="dcterms:W3CDTF">2011-12-09T21:16:33Z</dcterms:created>
  <dcterms:modified xsi:type="dcterms:W3CDTF">2011-12-09T21:24:55Z</dcterms:modified>
</cp:coreProperties>
</file>