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108"/>
      </p:cViewPr>
      <p:guideLst>
        <p:guide orient="horz" pos="216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AD85A-CC86-4A97-9832-F025DEC83C72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685800"/>
            <a:ext cx="4114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37043-3F49-4839-8BEC-606EB9B52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685800"/>
            <a:ext cx="41148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Left columns – </a:t>
            </a:r>
            <a:r>
              <a:rPr lang="en-US" dirty="0" err="1" smtClean="0"/>
              <a:t>pCMV</a:t>
            </a:r>
            <a:r>
              <a:rPr lang="en-US" dirty="0" smtClean="0"/>
              <a:t>, right – Lef1-transfected </a:t>
            </a:r>
            <a:r>
              <a:rPr lang="en-US" smtClean="0"/>
              <a:t>EAhy926 cells.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37043-3F49-4839-8BEC-606EB9B527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6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51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4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" y="274639"/>
            <a:ext cx="18516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" y="274639"/>
            <a:ext cx="54178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15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37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2" y="4406901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2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43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" y="1600201"/>
            <a:ext cx="36347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3380" y="1600201"/>
            <a:ext cx="36347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58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83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83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62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3050"/>
            <a:ext cx="270748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1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" y="1435101"/>
            <a:ext cx="270748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50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59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59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59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200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1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1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FF410-8C84-4DE1-A8D9-7BE3974EDB2A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1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1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C9E7-4932-46E7-A79D-1D9B0D9AD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626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31643"/>
            <a:ext cx="8382001" cy="690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19369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MSSM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MSSM</dc:creator>
  <cp:lastModifiedBy>MSSM</cp:lastModifiedBy>
  <cp:revision>3</cp:revision>
  <dcterms:created xsi:type="dcterms:W3CDTF">2011-11-10T22:00:18Z</dcterms:created>
  <dcterms:modified xsi:type="dcterms:W3CDTF">2011-12-09T21:30:00Z</dcterms:modified>
</cp:coreProperties>
</file>